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256" r:id="rId2"/>
    <p:sldId id="260" r:id="rId3"/>
    <p:sldId id="257" r:id="rId4"/>
    <p:sldId id="258" r:id="rId5"/>
    <p:sldId id="261" r:id="rId6"/>
    <p:sldId id="262" r:id="rId7"/>
    <p:sldId id="265" r:id="rId8"/>
    <p:sldId id="266" r:id="rId9"/>
    <p:sldId id="267" r:id="rId10"/>
    <p:sldId id="269" r:id="rId11"/>
    <p:sldId id="268" r:id="rId12"/>
    <p:sldId id="271" r:id="rId13"/>
    <p:sldId id="272" r:id="rId14"/>
    <p:sldId id="277" r:id="rId15"/>
    <p:sldId id="278" r:id="rId16"/>
    <p:sldId id="280" r:id="rId17"/>
    <p:sldId id="276" r:id="rId18"/>
    <p:sldId id="284" r:id="rId19"/>
    <p:sldId id="281" r:id="rId20"/>
    <p:sldId id="285" r:id="rId21"/>
    <p:sldId id="283" r:id="rId22"/>
    <p:sldId id="282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559CAF3-58E7-4680-A475-D7672A865188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42F4006-80EC-4686-BD04-D97ACA7D1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56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AEEBFE6-B623-4BF8-A9B9-EFA5AA1A533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47D69B7-014E-4651-BB57-8C0B909588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Oral Interpretation of Poetry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Basic Forensics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70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Poetic Device: Simile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</a:t>
            </a:r>
            <a:r>
              <a:rPr lang="en-US" dirty="0"/>
              <a:t>Comparison of two unlike things using like or as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</a:t>
            </a:r>
            <a:r>
              <a:rPr lang="en-US" dirty="0" smtClean="0"/>
              <a:t>: the kid jumped like a kangaroo, the kid is as tall as a giraffe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Poetic Device: Hyperbole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</a:t>
            </a:r>
            <a:r>
              <a:rPr lang="en-US" dirty="0"/>
              <a:t>Exaggeration for emphasis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</a:t>
            </a:r>
            <a:r>
              <a:rPr lang="en-US" dirty="0" smtClean="0"/>
              <a:t>: That took forever, I told you a million times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Poetic Device: Alliteration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</a:t>
            </a:r>
            <a:r>
              <a:rPr lang="en-US" dirty="0"/>
              <a:t>The repetition of consonant sounds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</a:t>
            </a:r>
            <a:r>
              <a:rPr lang="en-US" dirty="0" smtClean="0"/>
              <a:t>: Sally sells sea shells by the sea shore.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Poetic Device: Oxymoron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</a:t>
            </a:r>
            <a:r>
              <a:rPr lang="en-US" dirty="0"/>
              <a:t>Words that appear to contradict each other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</a:t>
            </a:r>
            <a:r>
              <a:rPr lang="en-US" dirty="0" smtClean="0"/>
              <a:t>:  jumbo shrimp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 a Poem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14600"/>
            <a:ext cx="7597391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872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 a Poem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97" y="2438400"/>
            <a:ext cx="761145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3721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 a Poem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7984837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3721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Poetry Interpretation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38400"/>
            <a:ext cx="7333512" cy="281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246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06662"/>
            <a:ext cx="7162799" cy="37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933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reading/biography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51364"/>
            <a:ext cx="6421420" cy="357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055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poetry?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material that is economical in language and written in meter.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95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Marking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7848600" cy="166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4605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554552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4572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*** You will have an introduction for each poem, therefore you will be writing three introductions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04875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Poetry Presentation Rubric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362200"/>
            <a:ext cx="6838567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5400" y="50292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** You will be selecting 3 poems, therefore the presentation grade total will be out of 30 points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7711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Misconceptions About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1. You should be able to understand everything about the poem on the first reading.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The poem is written in a type of code, and it is your job as the reader to “crack” the code.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The poem can mean anything you want it to mean.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61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it this way..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4495800" cy="3657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-- Think of studying poetry like learning how to rock climb. It will make you work hard, You will have to find handholds and footholds and you will climb only a bit at a time. Sometimes the climbs will be easy; some will be more difficult.</a:t>
            </a:r>
          </a:p>
          <a:p>
            <a:endParaRPr lang="en-US" dirty="0"/>
          </a:p>
          <a:p>
            <a:r>
              <a:rPr lang="en-US" dirty="0" smtClean="0"/>
              <a:t>-- Poets leave trails to help you look for the way “up” a poem. You will have to work to find them!</a:t>
            </a:r>
            <a:endParaRPr lang="en-US" dirty="0"/>
          </a:p>
        </p:txBody>
      </p:sp>
      <p:pic>
        <p:nvPicPr>
          <p:cNvPr id="1026" name="Picture 2" descr="http://t1.gstatic.com/images?q=tbn:ANd9GcSL5R5aSCy9Cw3sXkYdh0-2SPBGtEHY6tQaMa0de_goTwS4JsGIMQ:upload.wikimedia.org/wikipedia/commons/e/e6/Kamar_Zard_Buzhan_-_Nishapu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528455"/>
            <a:ext cx="2438400" cy="325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37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Denotation: the dictionary meaning of a word</a:t>
            </a:r>
          </a:p>
          <a:p>
            <a:endParaRPr lang="en-US" dirty="0"/>
          </a:p>
          <a:p>
            <a:r>
              <a:rPr lang="en-US" dirty="0" smtClean="0"/>
              <a:t>Connotation: the implied or suggested meaning of a word</a:t>
            </a:r>
          </a:p>
          <a:p>
            <a:endParaRPr lang="en-US" dirty="0"/>
          </a:p>
          <a:p>
            <a:r>
              <a:rPr lang="en-US" dirty="0" smtClean="0"/>
              <a:t>Meter: the rhythmical pattern of stressed and unstressed syllables in verse.</a:t>
            </a:r>
          </a:p>
          <a:p>
            <a:endParaRPr lang="en-US" dirty="0"/>
          </a:p>
          <a:p>
            <a:r>
              <a:rPr lang="en-US" dirty="0" smtClean="0"/>
              <a:t>Rhyme: the repetition of syllables, typically at the end of a verse line.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7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Poetic Device: 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Comparison of two unlike things not using like or as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</a:t>
            </a:r>
            <a:r>
              <a:rPr lang="en-US" dirty="0" smtClean="0"/>
              <a:t>:  Time is a thief, life is a journey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62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Poetic Device: Onomatopoeia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</a:t>
            </a:r>
            <a:r>
              <a:rPr lang="en-US" dirty="0"/>
              <a:t>The use of words to imitate the sounds they </a:t>
            </a:r>
            <a:r>
              <a:rPr lang="en-US" dirty="0" smtClean="0"/>
              <a:t>describe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</a:t>
            </a:r>
            <a:r>
              <a:rPr lang="en-US" dirty="0" smtClean="0"/>
              <a:t>:  bang, pow, boom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Poetic Device: Symbol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</a:t>
            </a:r>
            <a:r>
              <a:rPr lang="en-US" dirty="0"/>
              <a:t>An object that stands for something beyond itself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</a:t>
            </a:r>
            <a:r>
              <a:rPr lang="en-US" dirty="0" smtClean="0"/>
              <a:t>: heart=love, Dove=peace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Poetic Device: Personification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</a:t>
            </a:r>
            <a:r>
              <a:rPr lang="en-US" dirty="0"/>
              <a:t>Giving living qualities to an inanimate object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</a:t>
            </a:r>
            <a:r>
              <a:rPr lang="en-US" dirty="0" smtClean="0"/>
              <a:t>: The ocean waved, the light beam danced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1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272</TotalTime>
  <Words>457</Words>
  <Application>Microsoft Office PowerPoint</Application>
  <PresentationFormat>On-screen Show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Austin</vt:lpstr>
      <vt:lpstr>Oral Interpretation of Poetry</vt:lpstr>
      <vt:lpstr>What is poetry?</vt:lpstr>
      <vt:lpstr>Misconceptions About Poetry</vt:lpstr>
      <vt:lpstr>Approach it this way..</vt:lpstr>
      <vt:lpstr>Vocabulary</vt:lpstr>
      <vt:lpstr>Poetic Device: Metaphor</vt:lpstr>
      <vt:lpstr>Poetic Device: Onomatopoeia</vt:lpstr>
      <vt:lpstr>Poetic Device: Symbol</vt:lpstr>
      <vt:lpstr>Poetic Device: Personification</vt:lpstr>
      <vt:lpstr>Poetic Device: Simile</vt:lpstr>
      <vt:lpstr>Poetic Device: Hyperbole</vt:lpstr>
      <vt:lpstr>Poetic Device: Alliteration</vt:lpstr>
      <vt:lpstr>Poetic Device: Oxymoron</vt:lpstr>
      <vt:lpstr>How to Read a Poem</vt:lpstr>
      <vt:lpstr>How to Read a Poem</vt:lpstr>
      <vt:lpstr>How to Read a Poem</vt:lpstr>
      <vt:lpstr>Poetry Interpretation</vt:lpstr>
      <vt:lpstr>Selection</vt:lpstr>
      <vt:lpstr>Close reading/biography</vt:lpstr>
      <vt:lpstr>Marking</vt:lpstr>
      <vt:lpstr>Introduction</vt:lpstr>
      <vt:lpstr>Poetry Presentation Rubric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Interpretation of Poetry</dc:title>
  <dc:creator>Amanda Sitter</dc:creator>
  <cp:lastModifiedBy>Amanda Sitter</cp:lastModifiedBy>
  <cp:revision>32</cp:revision>
  <cp:lastPrinted>2014-08-14T15:48:40Z</cp:lastPrinted>
  <dcterms:created xsi:type="dcterms:W3CDTF">2014-08-07T18:04:43Z</dcterms:created>
  <dcterms:modified xsi:type="dcterms:W3CDTF">2015-03-02T13:56:57Z</dcterms:modified>
</cp:coreProperties>
</file>